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nav Gupta" initials="AG" lastIdx="1" clrIdx="0">
    <p:extLst>
      <p:ext uri="{19B8F6BF-5375-455C-9EA6-DF929625EA0E}">
        <p15:presenceInfo xmlns:p15="http://schemas.microsoft.com/office/powerpoint/2012/main" userId="e262ad578add9a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11:39:08.881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17D2-3725-40DD-9AC5-B02E6375C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B235C-2EEF-4645-AA29-8A89D7853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44D5E-EA73-49B2-999A-4525C280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C30BC-8CBA-4B7A-A00C-81023636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B2492-BEDD-4A9C-B22D-CE2422D7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36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2EA8-94C3-4000-A934-2391F88D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DB48F-091C-43F3-9CD2-E357E2E97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BD91-49AA-4D5D-AB1D-24E7AC74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DB383-DC8A-4ED8-B10A-ED8E6F64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C75E0-9B99-4B59-AE5A-C22DC3C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08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F7B84-ABC4-4C29-A3C0-C5A92BD70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1FBF5-E9CA-4530-B20F-C0EC1673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856C7-AE28-4B27-8ADE-96F65176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0E33E-E5E5-449D-ACDB-A5C5F0B74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C500-6723-448B-99D7-67A2D5BC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6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080B-D0ED-433B-8B02-5E0AB72E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D4C4-6F53-4D8C-A746-CF4AE03F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E3EAD-5CFD-4AC5-B8D1-135C43D0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08AE-60E8-4D10-88E6-09D13A86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D273-C2A0-482C-B20C-BAEC8AB1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9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C0E6-C12A-497C-8B22-0BE66D69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061AD-2D8B-444B-B62E-0DEC655FD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4991-FC34-42CA-8B19-A3B92D00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FFAB5-3344-4997-AB4E-985A1FF9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CFAF-836B-4B0C-AB97-C5E7EBB4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77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3B7-9AD3-45E9-94BB-BB50F834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2869-27AF-43AA-BE65-EC64BD063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CE000-D0F6-4ACF-B402-981F3FC3A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77AB6-E1CF-433E-B435-B2E07423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F60D6-8757-4B11-B053-A55842F2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63865-5815-4659-8583-C63950BF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14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6381-FA26-4E00-892F-B5323C2C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4CFA1-2E32-43AF-9909-76926751C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409A1-AC94-4321-ADEC-A40774B4D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3FEC-BE67-4409-8C3D-C684A43F2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E945D-E5F1-4BA9-BCAA-870E06ADE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DA065-E301-4B81-9C6C-BEE34A24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CAC0B-3771-4805-93A1-3B1A3782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2E325-A7BA-449B-BBB9-B8F860A7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98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F46C-2F63-44BF-8A80-39AB001A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78237-5424-470F-9607-30AE1224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D9283-1067-4D6B-80E8-C06FB0E7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E8B1E-BA3F-4B41-AE0C-BFBE1531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61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0E050-507A-42C3-9BB5-32639078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A4538-958A-477B-B95A-DBCB05C6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F42D9-5DCA-4D61-BA75-883EA1F3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57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FFC5-35D4-42C0-AC06-0F1747E2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CB0D-BB63-4EE7-8632-78189681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6CC11-5E9B-482E-A160-F77C8094A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C58A-81C1-455C-93AC-ED3B6739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7FEF9-C35E-4AD8-8C5C-4713F051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76C1E-EA87-4200-903D-31CAA7AF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3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28D5-1F7A-4782-B4AC-56670B6E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32766-58F6-4A72-A81C-A21FA6B5D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7B642-EBAF-4A0A-BE69-C1DFA7794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DA1A7-D404-44D5-8E68-C84D734F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42404-1B82-4CD6-AA0E-5AAF96EBA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8C880-9264-40FD-BE30-AC673CB3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82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58CF86-358D-4671-8E54-A730E654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BC666-42A7-446C-AED4-B20BFE6B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1146A-132E-4A88-8DD1-0EF5AAC37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FB43D-F1FC-4528-B24C-E339836FF327}" type="datetimeFigureOut">
              <a:rPr lang="en-IN" smtClean="0"/>
              <a:t>03-04-2019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F854-B2BC-42CE-8174-CAC9C0B6E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3DA8B-CB5C-468D-A656-CBDE8C13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3C7-07FE-47FB-A194-B980C9B3CE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84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6B221-8DEF-4288-AACF-693A1DE8C0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9" y="149628"/>
            <a:ext cx="1812177" cy="183615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CD294BF-7C55-4EE1-9DDF-04C6AB65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89" y="1403569"/>
            <a:ext cx="10515600" cy="2743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</a:rPr>
              <a:t>Presentation of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b="1" dirty="0">
                <a:solidFill>
                  <a:srgbClr val="00B0F0"/>
                </a:solidFill>
              </a:rPr>
              <a:t>Minor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B0F0"/>
                </a:solidFill>
              </a:rPr>
              <a:t>Project </a:t>
            </a:r>
            <a:r>
              <a:rPr lang="en-US" sz="3600" dirty="0">
                <a:solidFill>
                  <a:srgbClr val="002060"/>
                </a:solidFill>
              </a:rPr>
              <a:t>on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SMART PARKING SYSTEM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91677-11B7-403B-9AB3-726C8ABE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7272" y="4304710"/>
            <a:ext cx="4876801" cy="217921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Submitted by-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2060"/>
                </a:solidFill>
              </a:rPr>
              <a:t>Abhinav Gupta	(0133CS161007)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2060"/>
                </a:solidFill>
              </a:rPr>
              <a:t>Aditya  </a:t>
            </a:r>
            <a:r>
              <a:rPr lang="en-US" sz="1800" dirty="0" err="1">
                <a:solidFill>
                  <a:srgbClr val="002060"/>
                </a:solidFill>
              </a:rPr>
              <a:t>Tomar</a:t>
            </a:r>
            <a:r>
              <a:rPr lang="en-US" sz="1800" dirty="0">
                <a:solidFill>
                  <a:srgbClr val="002060"/>
                </a:solidFill>
              </a:rPr>
              <a:t>		(0133CS161015)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solidFill>
                  <a:srgbClr val="002060"/>
                </a:solidFill>
              </a:rPr>
              <a:t>Aquib</a:t>
            </a:r>
            <a:r>
              <a:rPr lang="en-US" sz="1800" dirty="0">
                <a:solidFill>
                  <a:srgbClr val="002060"/>
                </a:solidFill>
              </a:rPr>
              <a:t> Qureshi 	(0133CS161042)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solidFill>
                  <a:srgbClr val="002060"/>
                </a:solidFill>
              </a:rPr>
              <a:t>Chitransh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Dodke</a:t>
            </a:r>
            <a:r>
              <a:rPr lang="en-US" sz="1800" dirty="0">
                <a:solidFill>
                  <a:srgbClr val="002060"/>
                </a:solidFill>
              </a:rPr>
              <a:t> 	(0133CS161061)</a:t>
            </a:r>
            <a:endParaRPr lang="en-IN" sz="18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22E2E-0E24-4FCF-8B29-F64533CCAA59}"/>
              </a:ext>
            </a:extLst>
          </p:cNvPr>
          <p:cNvSpPr txBox="1"/>
          <p:nvPr/>
        </p:nvSpPr>
        <p:spPr>
          <a:xfrm>
            <a:off x="550023" y="4304710"/>
            <a:ext cx="270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Guided By:-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Sir Mayank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Namdev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6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6E0-CE50-44C3-BB96-F2FBCE38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898CB-7E1C-4C8D-83B9-AF2BE9F1A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017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3FA89A-6C9F-49F3-BEF2-63FD68110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" y="-12280"/>
            <a:ext cx="12194314" cy="6853654"/>
          </a:xfrm>
        </p:spPr>
      </p:pic>
    </p:spTree>
    <p:extLst>
      <p:ext uri="{BB962C8B-B14F-4D97-AF65-F5344CB8AC3E}">
        <p14:creationId xmlns:p14="http://schemas.microsoft.com/office/powerpoint/2010/main" val="162358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4A29-8EE0-44D0-B4CD-8443D2A1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665B0-A879-4FDE-A230-822EED85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08" y="0"/>
            <a:ext cx="12213808" cy="6858000"/>
          </a:xfrm>
        </p:spPr>
      </p:pic>
    </p:spTree>
    <p:extLst>
      <p:ext uri="{BB962C8B-B14F-4D97-AF65-F5344CB8AC3E}">
        <p14:creationId xmlns:p14="http://schemas.microsoft.com/office/powerpoint/2010/main" val="41052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0E8E-76D4-468C-879F-8E99AE52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606EC-3534-48D3-9DCA-E5EBE5620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507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F014-D68D-45C6-BE58-BD2CB2CF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BD323-36EF-4822-8A77-DDAEA6835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190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A14C-E859-4930-9B5D-8C3A2972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0F182-CA8E-450E-9568-68E83B0A4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103220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36E5-4DCA-4A46-AE02-D4B608C0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FC66-BED6-4735-BA75-75E0E1BFC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50110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AE52-F4BC-4907-BB64-92C8066E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6CE52-6974-4C06-901E-3C16B5115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15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9389-851C-44B0-AB54-D5E15BCB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60CFD-7549-4F24-8C84-374DE34C7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078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9F7D-9498-4F17-A1A3-1EDDBDFD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4D6F-BC7F-4000-A3E6-CCB4B24C7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" y="0"/>
            <a:ext cx="12190443" cy="6858000"/>
          </a:xfrm>
        </p:spPr>
      </p:pic>
    </p:spTree>
    <p:extLst>
      <p:ext uri="{BB962C8B-B14F-4D97-AF65-F5344CB8AC3E}">
        <p14:creationId xmlns:p14="http://schemas.microsoft.com/office/powerpoint/2010/main" val="73558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B7FA-C485-4234-88CD-EFF679B2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62387-5976-4FAB-8E0D-2C8C0A2DD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991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830B-0663-4212-B30A-C35CF09E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92604-14EA-457D-895F-28A9D5967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6510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199C-0303-41B6-97CB-78B618B0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E9453-F3FC-4428-A5AA-9A022252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5635" cy="6858000"/>
          </a:xfrm>
        </p:spPr>
      </p:pic>
    </p:spTree>
    <p:extLst>
      <p:ext uri="{BB962C8B-B14F-4D97-AF65-F5344CB8AC3E}">
        <p14:creationId xmlns:p14="http://schemas.microsoft.com/office/powerpoint/2010/main" val="155993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C21D-F1EB-4372-9E91-84192DDC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675DE-2B85-42E7-BE74-37F66D7A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3"/>
            <a:ext cx="12192000" cy="6858000"/>
          </a:xfrm>
          <a:solidFill>
            <a:srgbClr val="2EB0E9"/>
          </a:solidFill>
        </p:spPr>
      </p:pic>
    </p:spTree>
    <p:extLst>
      <p:ext uri="{BB962C8B-B14F-4D97-AF65-F5344CB8AC3E}">
        <p14:creationId xmlns:p14="http://schemas.microsoft.com/office/powerpoint/2010/main" val="112295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059D-522B-4596-8F19-A2CC94D1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B5E9B-8DAD-45CE-AC82-0A5F79453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" y="0"/>
            <a:ext cx="12190540" cy="6858000"/>
          </a:xfrm>
        </p:spPr>
      </p:pic>
    </p:spTree>
    <p:extLst>
      <p:ext uri="{BB962C8B-B14F-4D97-AF65-F5344CB8AC3E}">
        <p14:creationId xmlns:p14="http://schemas.microsoft.com/office/powerpoint/2010/main" val="389644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12</Words>
  <Application>Microsoft Office PowerPoint</Application>
  <PresentationFormat>Widescreen</PresentationFormat>
  <Paragraphs>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Presentation of Minor Project on SMART PARKING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Gupta</dc:creator>
  <cp:lastModifiedBy>Abhinav Gupta</cp:lastModifiedBy>
  <cp:revision>10</cp:revision>
  <dcterms:created xsi:type="dcterms:W3CDTF">2019-03-27T18:18:31Z</dcterms:created>
  <dcterms:modified xsi:type="dcterms:W3CDTF">2019-04-03T09:19:15Z</dcterms:modified>
</cp:coreProperties>
</file>